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B08AF5DC-B219-4944-B6EC-7ECB08616798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5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00300"/>
            <a:ext cx="7543800" cy="1143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43300"/>
            <a:ext cx="6858000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14350"/>
            <a:ext cx="7239000" cy="2914650"/>
          </a:xfrm>
        </p:spPr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14351"/>
            <a:ext cx="1828800" cy="405764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1"/>
            <a:ext cx="5715000" cy="3657600"/>
          </a:xfrm>
        </p:spPr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12573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714750"/>
            <a:ext cx="6858000" cy="685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457201"/>
            <a:ext cx="3657600" cy="2825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1"/>
            <a:ext cx="3657600" cy="2825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996948"/>
            <a:ext cx="3657600" cy="2286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996948"/>
            <a:ext cx="3657600" cy="2286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42900"/>
            <a:ext cx="4594934" cy="30860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342900"/>
            <a:ext cx="2673657" cy="30861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153444" y="1885752"/>
            <a:ext cx="28575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42900"/>
            <a:ext cx="7543800" cy="21717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628900"/>
            <a:ext cx="7391400" cy="60364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1800" cy="12001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514350"/>
            <a:ext cx="7543800" cy="29146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E700DB3-DBF0-4086-B675-117E7A9610B8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4656582"/>
            <a:ext cx="48738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Edital PIBIC-</a:t>
            </a:r>
            <a:r>
              <a:rPr lang="pt-BR" dirty="0" err="1" smtClean="0"/>
              <a:t>Af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Uma (1) bolsa remunerada</a:t>
            </a:r>
          </a:p>
          <a:p>
            <a:r>
              <a:rPr lang="pt-BR" dirty="0" smtClean="0"/>
              <a:t>Inscrições até 06/09/2020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" y="0"/>
            <a:ext cx="8020050" cy="465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36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40</TotalTime>
  <Words>11</Words>
  <Application>Microsoft Office PowerPoint</Application>
  <PresentationFormat>Apresentação na tela (16:9)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NewsPrint</vt:lpstr>
      <vt:lpstr>Edital PIBIC-Af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Edital PIBIC-Af</dc:title>
  <dc:creator>PH</dc:creator>
  <cp:lastModifiedBy>user</cp:lastModifiedBy>
  <cp:revision>8</cp:revision>
  <dcterms:created xsi:type="dcterms:W3CDTF">2020-09-03T15:33:02Z</dcterms:created>
  <dcterms:modified xsi:type="dcterms:W3CDTF">2020-09-08T19:17:05Z</dcterms:modified>
</cp:coreProperties>
</file>